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0.42258064516129035</c:v>
                </c:pt>
                <c:pt idx="1">
                  <c:v>0.57741935483870965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0.42258064516129035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8.4584004184316477</c:v>
                </c:pt>
                <c:pt idx="1">
                  <c:v>5.9333695162720437</c:v>
                </c:pt>
                <c:pt idx="2">
                  <c:v>8.7160158771877168</c:v>
                </c:pt>
                <c:pt idx="3">
                  <c:v>6.7358814285170663</c:v>
                </c:pt>
                <c:pt idx="4">
                  <c:v>9.3814551969664013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5.3431922446268629</c:v>
                </c:pt>
                <c:pt idx="2">
                  <c:v>8.228209355031975</c:v>
                </c:pt>
                <c:pt idx="3">
                  <c:v>6.3305318077747614</c:v>
                </c:pt>
                <c:pt idx="4">
                  <c:v>8.9776228773234159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CE-4FC7-A700-15CAE5558A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CE-4FC7-A700-15CAE5558A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0.53855754851421533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0.24738064576899177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2.5826187088384831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0.24738064576899177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0.3540707773586238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5.8110629304019996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0.51185837671115042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0.19768895705642109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2.0638445559781076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0.19768895705642109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0.35936391218704689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6.2284455943170052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7.0306557250654533</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37-484E-A444-96B12D9384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37-484E-A444-96B12D9384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3B-4520-936A-05141B71FD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3B-4520-936A-05141B71FD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0.26304512869365748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0.38655329650678905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0.10776816899033825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1.1250843354642139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0.10776816899033825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0.38655329650678905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0.21810418945951504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7.0210972643939673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0.49506530756335465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0.43298669056135797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0.12071345209227591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1.260231247326896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0.12071345209227591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0.43298669056135797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0.16796133771042854</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7.1581523972011993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0.78168950639654877</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0.52574823421426231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0.14657467692861648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1.5302187513541199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0.14657467692861648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0.28118890998580781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6.9127175136011916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7.2588898974355356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5E-4568-85D7-F5E4FFB825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5E-4568-85D7-F5E4FFB825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ED-4C2A-BB37-988AE678C3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ED-4C2A-BB37-988AE678C3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0.76717994669624456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0.66339375099108988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0.18494921789571883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1.9308434935874734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0.18494921789571794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0.66339375099108899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0.36415577424502743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3.8788747132984511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0.25739926474166408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0.85470082772557276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0.23828420057696675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2.4876531165876408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0.23828420057696675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0.62462267886728107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3.8647928765172268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8.1807861156345378</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E5-4904-9E85-59ABC28B6D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E5-4904-9E85-59ABC28B6D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56-426A-99DB-2BC8305742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56-426A-99DB-2BC8305742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5.6698553890641712E-2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0.38946861758544848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0.1085809387105936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1.1335695355856146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0.10858093871059538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0.38946861758544671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2.4400577597246453E-2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8.1807861156345378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8.4145106648076204</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E6-4721-87FA-226EFF0E3A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E6-4721-87FA-226EFF0E3A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F1-44E0-91A6-FC740123ED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F1-44E0-91A6-FC740123ED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5B-4D8C-9F47-053A526A82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5B-4D8C-9F47-053A526A82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0.45625500324639479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0.31425741032229748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8.7612616444170399E-2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0.91466323752061385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8.7612616444172176E-2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0.31425741032229482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0.22944268973227366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8.4145106648076204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56-4BEB-A623-C56463B4F4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56-4BEB-A623-C56463B4F4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82-4D2F-BAD6-B3C1119E6F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82-4D2F-BAD6-B3C1119E6F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1.1875985039231258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0.27550943519542237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7.6809970679040163E-2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0.80188515429079388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7.6809970679040163E-2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0.2653591193194007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9.3183358794325173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0.46123203641441268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0.26610709999464355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7.4188669921865014E-2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0.77451914772255392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7.4188669921865014E-2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0.26610709999464355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3.6811137735170973E-2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9.0558972665400752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0.49548163006172707</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0.248343515423052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6.9236315353208511E-2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0.72281727136088492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6.9236315353208511E-2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0.248343515423052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0.12248106480035759</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8.7160158771877168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8.4091340326191695</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45-444C-854B-45B7222058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45-444C-854B-45B7222058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56-4100-8552-3EB0F56D59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56-4100-8552-3EB0F56D59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69-42C7-8DE6-219978DC2C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69-42C7-8DE6-219978DC2C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0.39750450320801711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0.30576852154930201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8.5245977721657873E-2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0.88995586632419244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8.5245977721656985E-2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0.30576852154930201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0.17740860255100621</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8.3060370030705055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0.3628284803556463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0.32517470571537554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9.0656276776318379E-2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0.9464386178973605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9.0656276776318379E-2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0.32517470571537643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0.16610321054175792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8.5122310621678334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8.2815559475750486</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88-4E95-8038-960370DB4A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88-4E95-8038-960370DB4A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08-4866-8C27-BDC01BA1F2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08-4866-8C27-BDC01BA1F2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0.61904103662000143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0.58285608277219492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0.16249591813825681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1.6964342420127645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0.16249591813825681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0.5828560827721958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0.71701577806570427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7.547774054945994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0.22594523773126873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0.16355618326732646</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4.5598241062881684E-2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0.47603914240362144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4.5598241062881684E-2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0.16355618326732646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0.52180833473408228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9.1700577937621102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0.15061870348264339</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0.27376274319514504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7.6323006008552241E-2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0.79680131248644148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7.6323006008550465E-2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0.27376274319514593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0.86445559975812003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8.1268359940170374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7.765880975501501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0.22775721503292523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0.37301807855919211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0.10399465142295661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1.0856893495009601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0.10399465142295661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0.37301807855919122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1.5441753354659582E-2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9.0224323272829725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0D-41E4-AF1A-D9D5A6B93E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0D-41E4-AF1A-D9D5A6B93E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92-4696-9DDF-2AF2BA2824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92-4696-9DDF-2AF2BA2824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0.14797623961888018</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0.35247041476331642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9.8266116381808821E-2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1.0258842595533713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9.8266116381807933E-2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0.35247041476331553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0.79876766937863408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7.2227699717463789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1.1891161983443164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0.49830326485512622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0.13892322466431573</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1.4503386794667561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0.13892322466431573</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0.49830326485512444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0.10270503899349492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8.3089919792566231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0.38055014400307208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0.14685974645974831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1.5331948366583248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0.14685974645974831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0.10760764965052161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8.4080653824936604</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8.6620081039413765</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65-4E65-8B8C-A198E54733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65-4E65-8B8C-A198E54733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5E-450B-9D55-33C14847F9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5E-450B-9D55-33C14847F9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0.3775287844049604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0.30825834815114117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8.5940122762997007E-2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0.89720264169272657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8.594012276299523E-2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0.30825834815114206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0.31390801471137308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8.2188903650461533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0.36442974044700627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0.23099068624497932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6.4398476317240494E-2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0.67231092085070898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6.4398476317240494E-2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0.23099068624497932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0.13971949061093625</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8.9972109835265268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0.30686044871835882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0.12161942864347175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1.2696895134883839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0.12161942864347175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0.43526447288688175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8.3869772194362024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0.22773937380046316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0.24499889228381555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6.8303859428150204E-2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0.71308256430757311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6.8303859428150204E-2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0.24499889228381555</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0.13839552091034335</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8.8771331664443487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0.11048689965112146</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0.269895403104357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7.5244820505508514E-2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0.78554520939437467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7.5244820505508514E-2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0.269895403104357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0.20613608411978568</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8.5547979007484809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8.6646192202373324</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47-4B05-BEAC-69F6A57B52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47-4B05-BEAC-69F6A57B52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E0-4645-A7A3-9570985CB3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E0-4645-A7A3-9570985CB3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5.8456065047505668E-2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0.3161706006364815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8.814599959974867E-2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0.92023168169817637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8.8145999599749558E-2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0.31617060063648061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0.26724008250930176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8.6646192202373324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0.303798494437717</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0.39959080702555383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0.11140292944768415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1.1630307169610683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0.11140292944768504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0.39959080702555383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0.36472136588298554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8.7830364003352042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0.73243060982327179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0.35917927631832569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0.10013649682436743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1.0454107649862543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0.10013649682436743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0.1349141182375746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8.9488004658958342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0.52189398326339376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0.1948449721282195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2.0341537583799507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0.1948449721282195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0.69888879981518048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0.34965217736817245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5.434977559009309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0.387539101662143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0.18489002736318616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1.9302255528580194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0.1848900273631866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0.66318144066155593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1.1824171877699161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3.815884068284082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0.34256587758528223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0.14003783819364823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1.4619750859650491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0.14003783819364735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0.5023012685154935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0.11833562705272094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7.9442677447048133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0.90062111801242239</c:v>
                </c:pt>
                <c:pt idx="1">
                  <c:v>3.7267080745341609E-2</c:v>
                </c:pt>
                <c:pt idx="2">
                  <c:v>2.4844720496894408E-2</c:v>
                </c:pt>
                <c:pt idx="3">
                  <c:v>9.316770186335404E-3</c:v>
                </c:pt>
                <c:pt idx="4">
                  <c:v>1.8633540372670808E-2</c:v>
                </c:pt>
                <c:pt idx="5">
                  <c:v>9.316770186335404E-3</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6.1668925689257561</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B5-4743-B4A8-21DBBC9ADF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B5-4743-B4A8-21DBBC9ADF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C3-4206-9206-82D2240E2D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C3-4206-9206-82D2240E2D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0.81311677249674208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0.64086972656733643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0.17866968828782959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1.8652860988380731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0.17866968828782781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0.6408697265673382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0.29286292249733492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6.4267340168652414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0.99967794053289349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0.42466372671811037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0.118393071999634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1.236006809637983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0.118393071999634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0.42466372671811037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0.59074129080880233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7.7495534117813527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0.84277927727674218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0.47795165584652555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0.13324934823205048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1.391104217611205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0.13324934823205048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0.47795165584652644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0.41792186050789937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7.5746920597575018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0.44215529199556114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0.59839439057571298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0.1668278821813165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1.7416593296458034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0.16682788218131606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0.59839439057571298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1.9108871573159405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5.6105918183972054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0.3774368065468281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0.56507421942350389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0.15753846758320522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1.6446791642789336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0.15753846758320389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0.56507421942350522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1.2324414889543531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3.4728915378274801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0.12296937739169067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0.11636866645186572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1.2148723040436238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0.11636866645186572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0.41740239301180715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0.3954434284976216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7.6563406535151737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9.4681721697909413</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0.58074534161490687</c:v>
                </c:pt>
                <c:pt idx="1">
                  <c:v>0.41925465838509318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4F-498F-840A-DCDF9629AE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4F-498F-840A-DCDF9629AE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1F-4861-8304-85E93E4564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1F-4861-8304-85E93E4564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0.24453619165761609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0.11720814558416137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3.2676754679123121E-2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0.3411406648894868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3.2676754679123121E-2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5.3868219982895482E-2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9.6458100077196161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1.7394210305596403E-2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0.30818069917431057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8.5918474808799772E-2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0.89697664013411682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8.5918474808799772E-2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0.28788397103877372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9.0252162315452082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0.12422044374624974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0.10410916448991614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2.90248566849165E-2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0.30301536994863909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1.5853519640492308E-2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9.7334902701079997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6.6763753341658729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BF-4C0C-8061-73B259EE05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BF-4C0C-8061-73B259EE05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95-41D6-9BCE-3DCBFDA3FD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95-41D6-9BCE-3DCBFDA3FD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0.24862434397886846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0.74617254015927093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0.20802732541804003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2.1717756492395988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0.20802732541804048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0.74617254015927159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0.46201437399611489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2.4155036020909311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0.17870296243283867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0.44839062548036956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0.12500795397977704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1.305065235391428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0.12500795397977704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0.30086865615185054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9.6539581693705596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0.3322981366459628</c:v>
                </c:pt>
                <c:pt idx="1">
                  <c:v>0.32298136645962744</c:v>
                </c:pt>
                <c:pt idx="2">
                  <c:v>0.34472049689440992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0.62445880492862571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0.52401684790280978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0.14609197936973928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1.525179457587245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0.1460919793697375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0.49288863345453215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8.6206415197757966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0.79366396756978919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0.28161444217013454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2.9400146675454497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0.28161444217013454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1.010121931036478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0.24916913547037645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5.5298800777558892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0.25809459728277684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0.27940186471162054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7.7895150926306833E-2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0.81321428151632791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7.7895150926305945E-2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0.27940186471162143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0.29853017200418286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7.6986748605477846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0.67874080094705302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0.52402133780216698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0.1460932311201093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1.5251925256828454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0.14609323112011019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0.52402133780216698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0.36820745194295856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6.1395937754542773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0.32653034120299473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0.11709373137429413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1.2224418785669782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0.11709373137429324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0.42000312603503254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0.34435960746573713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8.1940350178149099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8.7166091596683195</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DB-4A24-9A91-1BA5415779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DB-4A24-9A91-1BA5415779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D4-44A9-B0A5-DE881973F5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D4-44A9-B0A5-DE881973F5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0.12390272402863012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0.35264122365761796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9.8313736624481507E-2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1.0263814081046156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9.8313736624481507E-2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0.35264122365761885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0.24406024592749986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8.5987607545582083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0.12541782346096753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0.30208251039266187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8.4218345369745151E-2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0.87922753092993489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8.4218345369745151E-2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7.98718912386569E-2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8.9432253452539427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0.47515527950310565</c:v>
                </c:pt>
                <c:pt idx="1">
                  <c:v>0.51863354037267084</c:v>
                </c:pt>
                <c:pt idx="2">
                  <c:v>0</c:v>
                </c:pt>
                <c:pt idx="3">
                  <c:v>6.2111801242236021E-3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0.21110945491459976</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0.38640056541377543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0.10772558870350402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1.1246398033341292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0.10772558870350402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0.38640056541377454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0.20719407298039982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8.6078413791928092</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8.8245534378342292</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D5-4F65-A627-57C9032E93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D5-4F65-A627-57C9032E93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C5-412B-B239-344B3E68DE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C5-412B-B239-344B3E68DE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0.1456865222608581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0.30075053240570959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8.3846999865550664E-2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0.87535073675473019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8.3846999865551552E-2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0.30075053240570959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0.33636539528639098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8.6240455913432097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0.27271943504355356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0.20105797441498829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5.605346005173395E-2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0.58519013957107546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5.605346005173395E-2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0.20105797441498829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0.13918807514151332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9.3814551969664013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0.25504729256576475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7.1532193148510004E-2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0.74678590855529237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7.1532193148510004E-2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0.25657859205528588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0.2543784126452433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8.8343125445956634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1.7829778079262333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0.37376137205323268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0.10420187609184151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1.0878527455303155</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0.10420187609184062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0.37376137205323268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0.25985671092418983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8.4584004184316477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8.5738118514643524</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22-4213-9E83-44742F6C33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22-4213-9E83-44742F6C33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6</c:v>
                </c:pt>
                <c:pt idx="3">
                  <c:v>70</c:v>
                </c:pt>
                <c:pt idx="4">
                  <c:v>2</c:v>
                </c:pt>
                <c:pt idx="6">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64-42FB-897F-CD4454D548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64-42FB-897F-CD4454D548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0.39373658002877843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0.24570042372998202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6.8499441150324358E-2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0.71512440963148549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6.8499441150324358E-2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0.24570042372998202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0.17515975565482833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8.8153751060236001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0.78994775074814871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0.25449324196362966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7.0950813134129653E-2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0.74071638400774642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7.0950813134130541E-2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0.25449324196362788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0.62056658736258186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8.1722437054771806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0.77952295588299059</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0.32513708025775756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9.0645787080042339E-2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0.94632910696222439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9.0645787080042339E-2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0.32513708025775756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0.25080864077357745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8.201717594135312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0.88939729730376715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0.25291841485219724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7.0511763109699643E-2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0.73613276428402585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7.0511763109699643E-2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0.25291841485219635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0.33469592870598319</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8.8801097476361317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0.46834867232332833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0.22687131396927818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6.3250026125366787E-2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0.66032126441465877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6.3250026125366787E-2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0.22687131396927818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0.33174601714122076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8.8610017347589931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0.80296820650470835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0.34550423790778328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9.6323998357287444E-2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1.0056088239819765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9.6323998357286555E-2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0.34550423790778417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0.37336724586694103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8.5124232207548935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0.64188150355293239</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0.47096968372636283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0.13130282660584491</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1.3707828090653997</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0.13130282660584491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0.47096968372636283</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4.8731587052316172E-2</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8.7241565942570247</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7.6429253000446113</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B2-4F5B-8891-90316DAA66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B2-4F5B-8891-90316DAA66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3.8788747132984511</c:v>
                </c:pt>
                <c:pt idx="1">
                  <c:v>2.4155036020909311</c:v>
                </c:pt>
                <c:pt idx="2">
                  <c:v>5.1837194867826284</c:v>
                </c:pt>
                <c:pt idx="3">
                  <c:v>6.4267340168652414</c:v>
                </c:pt>
                <c:pt idx="4">
                  <c:v>6.1395937754542773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3.2042575743585351</c:v>
                </c:pt>
                <c:pt idx="2">
                  <c:v>5.8851012688846627</c:v>
                </c:pt>
                <c:pt idx="3">
                  <c:v>6.9389663609804657</c:v>
                </c:pt>
                <c:pt idx="4">
                  <c:v>6.5297339648749544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A1-4DCB-BBCB-DEEB3EADAC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A1-4DCB-BBCB-DEEB3EADAC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0.50225416948803936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0.38474397100116242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0.10726374256683702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1.1198181954454087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0.10726374256683791</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0.38474397100116242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0.35072372217538117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8.3651913055284357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0.17602449054088609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0.31207060000190623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8.7002950076591645E-2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0.90829840747431589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8.7002950076591645E-2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9.6029461478240208E-2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8.8221934020004227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0.92559439260889409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0.57917288059177352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0.16146906890791257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1.6857140822961405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0.16146906890791257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0.57917288059177352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9.7782978174080881E-2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7.3491931520734983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0.30022800359991786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0.82003437334398699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0.228619452280026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2.3867545208616008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0.228619452280026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0.82003437334398743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0.26104919514339642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6.035123340576086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8.3650004157155831</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2-488B-8585-433D4AF763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2-488B-8585-433D4AF763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64-4C10-A4A7-3CC373AB05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64-4C10-A4A7-3CC373AB05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2.9917816565621536E-2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0.22636530310485448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6.3108954079570623E-2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0.6588484923486071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6.3108954079570623E-2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0.17753770196635088</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9.1829073008872992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0.30424707671753826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0.11113939689446184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1.1602794746388421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0.11113939689446362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0.39864554296345389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0.61187549446450262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7.6215006753010854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9.6539581693705596</c:v>
                </c:pt>
                <c:pt idx="1">
                  <c:v>5.6105918183972054</c:v>
                </c:pt>
                <c:pt idx="2">
                  <c:v>8.8801097476361317</c:v>
                </c:pt>
                <c:pt idx="3">
                  <c:v>8.3060370030705055</c:v>
                </c:pt>
                <c:pt idx="4">
                  <c:v>8.5124232207548935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8.6864883996386659</c:v>
                </c:pt>
                <c:pt idx="1">
                  <c:v>5.0366359906505567</c:v>
                </c:pt>
                <c:pt idx="2">
                  <c:v>8.3480072980983984</c:v>
                </c:pt>
                <c:pt idx="3">
                  <c:v>7.9298290009492707</c:v>
                </c:pt>
                <c:pt idx="4">
                  <c:v>8.1605673131284604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0.56777113769525833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0.31772481451911183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8.8579302810105176E-2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0.92475530550144214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8.8579302810105176E-2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0.31772481451911183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0.24450941814860805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8.0579973604329691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0.31683442797973704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9.5080669998391265E-2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0.99262865299512981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9.5080669998390377E-2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0.34104454744189816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0.25214923367740738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8.1438163110805206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0.34011072054305469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0.11795110236406092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1.2313927095897759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0.11795110236406003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0.42307842726292577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0.13035531234719322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7.8131230213145964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0.3130030510724513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0.23924458354637324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6.6699601174390111E-2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0.69633433662350797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6.6699601174390111E-2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0.23924458354637324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8.1628517934664302E-3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9.1935297596419439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0.23973137413519385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0.28636185933121983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7.9835545389669527E-2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0.83347172335472308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7.9835545389668638E-2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0.28636185933122071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0.22012826009418518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8.5421284813506659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7.9019061845314669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15-4B0D-BF8C-FF6055A35D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15-4B0D-BF8C-FF6055A35D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84-468A-AC79-0F017DF5D7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84-468A-AC79-0F017DF5D7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0.13655040121408568</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0.18600428309036765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5.1856603459745187E-2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0.54137555448463104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5.1856603459745187E-2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0.18600428309036765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6.7287202048811778E-2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9.5310079756266592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0.21751581941244424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0.23566219550944467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6.5700858173512344E-2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0.68590760193950118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6.5700858173512344E-2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0.19798175879814295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8.9909910911851139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5.434977559009309</c:v>
                </c:pt>
                <c:pt idx="1">
                  <c:v>3.815884068284082</c:v>
                </c:pt>
                <c:pt idx="2">
                  <c:v>8.3869772194362024</c:v>
                </c:pt>
                <c:pt idx="3">
                  <c:v>8.9488004658958342</c:v>
                </c:pt>
                <c:pt idx="4">
                  <c:v>8.8221934020004227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4.9198767003185759</c:v>
                </c:pt>
                <c:pt idx="2">
                  <c:v>8.8082713417254546</c:v>
                </c:pt>
                <c:pt idx="3">
                  <c:v>9.1571292585204827</c:v>
                </c:pt>
                <c:pt idx="4">
                  <c:v>8.9870196959314921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1.02123602759956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0.31892180709837437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3.3294982439247942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0.31892180709837437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0.92488165664116195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5.1837194867826284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0.45872438823244988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0.36788673615258816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0.10256407152460945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1.0707542991114138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0.10256407152460945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0.30176504008123928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8.7739552791374908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0.20222598968018257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0.49667486241373826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0.13846923823844914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1.4455991258393688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0.13846923823844826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0.49667486241373915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1.9978760960151831E-2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8.4596479999857319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6.3346254723945554</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98-450A-B2E4-161E1D0042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98-450A-B2E4-161E1D0042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C2-486B-AD17-1E1D2E43EE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C2-486B-AD17-1E1D2E43EE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0.32495827257804466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0.24320844208574321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2.5390614966081237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0.24320844208574321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0.8723635736536739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0.38796026649163196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5.9333695162720437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0.61413355996812857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0.5384888723974548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0.15012667159837889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1.5673010698164465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0.15012667159837889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0.53848887239745391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0.29522498364066774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6.7358814285170663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6.019754262359502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3C-4214-A43F-3B56AC5FDB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3C-4214-A43F-3B56AC5FDB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9551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RH8 | Royal Devon University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9824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RH8 | Royal Devon University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9263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RH8 | Royal Devon University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Royal Devon University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77074614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90107268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99500304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39825257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Devon University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around others their own age on the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11338624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1530685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75673573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p38. Did staff give you information about your child’s care and treatment in a way that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7449082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Devon University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clear information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not being disturbed by noise from other patients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40405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5277128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A143380-89C4-F379-1203-A1E540309AC8}"/>
              </a:ext>
            </a:extLst>
          </p:cNvPr>
          <p:cNvGraphicFramePr/>
          <p:nvPr>
            <p:extLst>
              <p:ext uri="{D42A27DB-BD31-4B8C-83A1-F6EECF244321}">
                <p14:modId xmlns:p14="http://schemas.microsoft.com/office/powerpoint/2010/main" val="39128410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760BF39-B963-B7F7-1BA7-5885A972FB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64934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48186448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70566904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51058079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41521419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93988999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59105311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456036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42607140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72521844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0454733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D44C7AC-4EAA-EFFD-3D27-37E57BA99931}"/>
              </a:ext>
            </a:extLst>
          </p:cNvPr>
          <p:cNvGraphicFramePr/>
          <p:nvPr>
            <p:extLst>
              <p:ext uri="{D42A27DB-BD31-4B8C-83A1-F6EECF244321}">
                <p14:modId xmlns:p14="http://schemas.microsoft.com/office/powerpoint/2010/main" val="35980175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DCC9CFE-AC9F-7E85-DE24-2573923C71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8488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07697880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0219256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77797903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3754891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61173955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7044425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13038787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587207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26498140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48120028"/>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2577393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349D40-8DE7-7EED-6920-4DA96924B219}"/>
              </a:ext>
            </a:extLst>
          </p:cNvPr>
          <p:cNvGraphicFramePr/>
          <p:nvPr>
            <p:extLst>
              <p:ext uri="{D42A27DB-BD31-4B8C-83A1-F6EECF244321}">
                <p14:modId xmlns:p14="http://schemas.microsoft.com/office/powerpoint/2010/main" val="13987516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7AD07186-5D5D-062A-4372-A28E32739F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09371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57921846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65336785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860145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60966341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5033096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1337879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3237AE0-C64F-01DF-E2AA-0B2E50920A6A}"/>
              </a:ext>
            </a:extLst>
          </p:cNvPr>
          <p:cNvGraphicFramePr/>
          <p:nvPr>
            <p:extLst>
              <p:ext uri="{D42A27DB-BD31-4B8C-83A1-F6EECF244321}">
                <p14:modId xmlns:p14="http://schemas.microsoft.com/office/powerpoint/2010/main" val="2313293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E2EAB9B-4158-C238-A832-57583743C6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74333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87007823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112890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56821145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9797700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03706000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81713463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556633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16884841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7150602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1922655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185801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814818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1B56ED6-ABC3-BC9A-8599-894B80EB53E4}"/>
              </a:ext>
            </a:extLst>
          </p:cNvPr>
          <p:cNvGraphicFramePr/>
          <p:nvPr>
            <p:extLst>
              <p:ext uri="{D42A27DB-BD31-4B8C-83A1-F6EECF244321}">
                <p14:modId xmlns:p14="http://schemas.microsoft.com/office/powerpoint/2010/main" val="5985552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3D45F56-3C4D-CD92-4D39-9F173017AD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62055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64224138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2429836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523835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20555122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1122153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580563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5EF1F17-EF1D-4B43-6D2C-3642F2E962FF}"/>
              </a:ext>
            </a:extLst>
          </p:cNvPr>
          <p:cNvGraphicFramePr/>
          <p:nvPr>
            <p:extLst>
              <p:ext uri="{D42A27DB-BD31-4B8C-83A1-F6EECF244321}">
                <p14:modId xmlns:p14="http://schemas.microsoft.com/office/powerpoint/2010/main" val="39333727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CA8C2F8-767F-BF4A-65C9-D72EA52F35E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52279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79084516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262429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19533645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18271818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1596091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1939288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3932559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8A9644E-2B43-423F-D1D6-6414EF90FB4F}"/>
              </a:ext>
            </a:extLst>
          </p:cNvPr>
          <p:cNvGraphicFramePr/>
          <p:nvPr>
            <p:extLst>
              <p:ext uri="{D42A27DB-BD31-4B8C-83A1-F6EECF244321}">
                <p14:modId xmlns:p14="http://schemas.microsoft.com/office/powerpoint/2010/main" val="1386027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B2C651A-78AF-6F3B-61F9-67E8E969BE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10294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95838735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4740564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3552730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14032694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388448129"/>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97926873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2907981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48576085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95237455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7757054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494325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5601153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5FBEA5-C6B0-838B-B9EB-2B66B695FDAD}"/>
              </a:ext>
            </a:extLst>
          </p:cNvPr>
          <p:cNvGraphicFramePr/>
          <p:nvPr>
            <p:extLst>
              <p:ext uri="{D42A27DB-BD31-4B8C-83A1-F6EECF244321}">
                <p14:modId xmlns:p14="http://schemas.microsoft.com/office/powerpoint/2010/main" val="14469629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7BD78D-D4B4-5357-E469-4793D243A2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79717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230584742"/>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02395484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74678208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28393313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3938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6330694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3636765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8432B1-F4A3-C050-2E29-C8522E3E9A31}"/>
              </a:ext>
            </a:extLst>
          </p:cNvPr>
          <p:cNvGraphicFramePr/>
          <p:nvPr>
            <p:extLst>
              <p:ext uri="{D42A27DB-BD31-4B8C-83A1-F6EECF244321}">
                <p14:modId xmlns:p14="http://schemas.microsoft.com/office/powerpoint/2010/main" val="30397693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B40A340-F8A5-E044-48BA-84EFD44A8C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82693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95516282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63366279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24626582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6213561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73205073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37223334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754077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00979586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1621786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1875223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4721258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7D25B0D-5604-C733-B85A-7CA5029630F9}"/>
              </a:ext>
            </a:extLst>
          </p:cNvPr>
          <p:cNvGraphicFramePr/>
          <p:nvPr>
            <p:extLst>
              <p:ext uri="{D42A27DB-BD31-4B8C-83A1-F6EECF244321}">
                <p14:modId xmlns:p14="http://schemas.microsoft.com/office/powerpoint/2010/main" val="9985100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9ACC0F6-C370-16C4-FD7A-81886217678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33568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22775507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22131250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5178777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24191323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32896003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599444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08129430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48002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4865058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0F9E1E-0B9C-5C6E-344E-C6904BC94CEC}"/>
              </a:ext>
            </a:extLst>
          </p:cNvPr>
          <p:cNvGraphicFramePr/>
          <p:nvPr>
            <p:extLst>
              <p:ext uri="{D42A27DB-BD31-4B8C-83A1-F6EECF244321}">
                <p14:modId xmlns:p14="http://schemas.microsoft.com/office/powerpoint/2010/main" val="30688901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FAE193A-B4F0-96C2-A13D-AD77F250717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62331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1272032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986813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6022685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548292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1754685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56AD2E9-5CC9-587B-DCD9-1C7770DBF576}"/>
              </a:ext>
            </a:extLst>
          </p:cNvPr>
          <p:cNvGraphicFramePr/>
          <p:nvPr>
            <p:extLst>
              <p:ext uri="{D42A27DB-BD31-4B8C-83A1-F6EECF244321}">
                <p14:modId xmlns:p14="http://schemas.microsoft.com/office/powerpoint/2010/main" val="13729463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7327228-A476-4E5B-E9CD-878712B936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62400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53702900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399406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05250058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730311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0499810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987188-1786-427F-C444-2E7F5D8DA60B}"/>
              </a:ext>
            </a:extLst>
          </p:cNvPr>
          <p:cNvGraphicFramePr/>
          <p:nvPr>
            <p:extLst>
              <p:ext uri="{D42A27DB-BD31-4B8C-83A1-F6EECF244321}">
                <p14:modId xmlns:p14="http://schemas.microsoft.com/office/powerpoint/2010/main" val="2570059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2321885-6DA6-B5D3-79CB-E786F61DB2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72225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0734506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28906807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75226669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0372197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4271644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6298632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BCDAD85-4A30-8480-C93D-0DBD01361877}"/>
              </a:ext>
            </a:extLst>
          </p:cNvPr>
          <p:cNvGraphicFramePr/>
          <p:nvPr>
            <p:extLst>
              <p:ext uri="{D42A27DB-BD31-4B8C-83A1-F6EECF244321}">
                <p14:modId xmlns:p14="http://schemas.microsoft.com/office/powerpoint/2010/main" val="29265498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7F4743C-6816-7366-0B1C-319ED58756C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33995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698762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8499639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5960305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71951485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788876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0692479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657521-06CF-7741-CE34-39F9A672CF9B}"/>
              </a:ext>
            </a:extLst>
          </p:cNvPr>
          <p:cNvGraphicFramePr/>
          <p:nvPr>
            <p:extLst>
              <p:ext uri="{D42A27DB-BD31-4B8C-83A1-F6EECF244321}">
                <p14:modId xmlns:p14="http://schemas.microsoft.com/office/powerpoint/2010/main" val="27582237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1735D30-D854-A58C-360D-BEEF85864C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15886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084994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6182940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9868252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5177459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1A5FFB7-8299-55F1-57B5-AD5C7933B827}"/>
              </a:ext>
            </a:extLst>
          </p:cNvPr>
          <p:cNvGraphicFramePr/>
          <p:nvPr>
            <p:extLst>
              <p:ext uri="{D42A27DB-BD31-4B8C-83A1-F6EECF244321}">
                <p14:modId xmlns:p14="http://schemas.microsoft.com/office/powerpoint/2010/main" val="38565625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7BB3B8F-2C7E-76B0-9BA8-3ACEE9AA52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60350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4241968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90448011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490296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16505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9DC873-7F9D-9511-788F-961E42FE4349}"/>
              </a:ext>
            </a:extLst>
          </p:cNvPr>
          <p:cNvGraphicFramePr/>
          <p:nvPr>
            <p:extLst>
              <p:ext uri="{D42A27DB-BD31-4B8C-83A1-F6EECF244321}">
                <p14:modId xmlns:p14="http://schemas.microsoft.com/office/powerpoint/2010/main" val="16648510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59DA625-6B93-F853-38D0-C494A3C69D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42219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98502307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61042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50737358"/>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04301253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6586716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2498776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0CCD4A-286E-06A7-21D3-284ABBC4C025}"/>
              </a:ext>
            </a:extLst>
          </p:cNvPr>
          <p:cNvGraphicFramePr/>
          <p:nvPr>
            <p:extLst>
              <p:ext uri="{D42A27DB-BD31-4B8C-83A1-F6EECF244321}">
                <p14:modId xmlns:p14="http://schemas.microsoft.com/office/powerpoint/2010/main" val="451317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A2BFAA-945B-B3EC-CEE3-4D04157007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56030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9332708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984178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00940595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368443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6667187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FAE5220-8BFC-0D26-148B-E11516D00B7F}"/>
              </a:ext>
            </a:extLst>
          </p:cNvPr>
          <p:cNvGraphicFramePr/>
          <p:nvPr>
            <p:extLst>
              <p:ext uri="{D42A27DB-BD31-4B8C-83A1-F6EECF244321}">
                <p14:modId xmlns:p14="http://schemas.microsoft.com/office/powerpoint/2010/main" val="33496327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4CF5DB4-89AE-5080-0FF3-879A86164B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30808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26343082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031063280"/>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9415523"/>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37494315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7384889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2164849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A05866-1A49-7DBB-4CD3-E94A4EF859E9}"/>
              </a:ext>
            </a:extLst>
          </p:cNvPr>
          <p:cNvGraphicFramePr/>
          <p:nvPr>
            <p:extLst>
              <p:ext uri="{D42A27DB-BD31-4B8C-83A1-F6EECF244321}">
                <p14:modId xmlns:p14="http://schemas.microsoft.com/office/powerpoint/2010/main" val="35470962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97081AC-8381-6BCB-AE1D-7D6A22DD8B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50344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8379394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384981618"/>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49993521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79523760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66004602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1579836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4923654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E49CE8F-A71A-A8DE-B9E5-B7E7FBEE4DEE}"/>
              </a:ext>
            </a:extLst>
          </p:cNvPr>
          <p:cNvGraphicFramePr/>
          <p:nvPr>
            <p:extLst>
              <p:ext uri="{D42A27DB-BD31-4B8C-83A1-F6EECF244321}">
                <p14:modId xmlns:p14="http://schemas.microsoft.com/office/powerpoint/2010/main" val="7170188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B117C9-7548-C62F-8FBE-B6EA83FE98C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5571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4279063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09733184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46600248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89591787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422689029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88009838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19824029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98306568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389912500"/>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44393875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2035030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5062280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BE7AEDD-E6A8-D1C5-5256-E876AA19A6B4}"/>
              </a:ext>
            </a:extLst>
          </p:cNvPr>
          <p:cNvGraphicFramePr/>
          <p:nvPr>
            <p:extLst>
              <p:ext uri="{D42A27DB-BD31-4B8C-83A1-F6EECF244321}">
                <p14:modId xmlns:p14="http://schemas.microsoft.com/office/powerpoint/2010/main" val="32389066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F1C7C1D-A8B5-7CCA-0698-BBCFB1D9D8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31346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133247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65963197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93175476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35307060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5184318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1248850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25046902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88507140"/>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11871</Words>
  <Application>Microsoft Office PowerPoint</Application>
  <PresentationFormat>Widescreen</PresentationFormat>
  <Paragraphs>1598</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Royal Devon University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